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5"/>
  </p:notesMasterIdLst>
  <p:sldIdLst>
    <p:sldId id="262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AD"/>
    <a:srgbClr val="054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98494-115E-4615-B1C9-EF73F983D000}" v="10" dt="2020-09-10T10:04:42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D9763-BFB7-4991-905D-3238AD5D09D9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37EF9-7283-4FBF-BF10-5611DC904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6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7EF9-7283-4FBF-BF10-5611DC9041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7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648730" y="1408670"/>
            <a:ext cx="10884242" cy="323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Nadpis</a:t>
            </a:r>
            <a:endParaRPr lang="en-GB" dirty="0"/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789772" y="62097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013507-A08C-415D-B1F4-8A622EA8831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49288" y="1946275"/>
            <a:ext cx="10883900" cy="3960813"/>
          </a:xfrm>
          <a:prstGeom prst="rect">
            <a:avLst/>
          </a:prstGeom>
        </p:spPr>
        <p:txBody>
          <a:bodyPr/>
          <a:lstStyle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8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89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E548BCF-34C4-4663-9605-A410D3F38BF4}"/>
              </a:ext>
            </a:extLst>
          </p:cNvPr>
          <p:cNvCxnSpPr/>
          <p:nvPr/>
        </p:nvCxnSpPr>
        <p:spPr>
          <a:xfrm>
            <a:off x="580127" y="6142008"/>
            <a:ext cx="1103174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648730" y="1408670"/>
            <a:ext cx="10884242" cy="323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789772" y="62097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013507-A08C-415D-B1F4-8A622EA8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3910FA-D496-4DCE-9C30-A1341CD64BD0}"/>
              </a:ext>
            </a:extLst>
          </p:cNvPr>
          <p:cNvSpPr txBox="1"/>
          <p:nvPr/>
        </p:nvSpPr>
        <p:spPr>
          <a:xfrm>
            <a:off x="6067397" y="2496765"/>
            <a:ext cx="537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ázev</a:t>
            </a:r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prezentace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965BD8-0588-4CCE-A15B-AABD1066E4FE}"/>
              </a:ext>
            </a:extLst>
          </p:cNvPr>
          <p:cNvSpPr txBox="1"/>
          <p:nvPr/>
        </p:nvSpPr>
        <p:spPr>
          <a:xfrm>
            <a:off x="6768957" y="4254863"/>
            <a:ext cx="39700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cs-CZ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Doe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2530" y="4596941"/>
            <a:ext cx="7577414" cy="5348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1100" dirty="0" err="1"/>
              <a:t>Projekt</a:t>
            </a:r>
            <a:r>
              <a:rPr lang="en-GB" sz="1100" dirty="0"/>
              <a:t> REFRESH – Research Excellence For </a:t>
            </a:r>
            <a:r>
              <a:rPr lang="en-GB" sz="1100" dirty="0" err="1"/>
              <a:t>REgion</a:t>
            </a:r>
            <a:r>
              <a:rPr lang="en-GB" sz="1100" dirty="0"/>
              <a:t> Sustainability and High-tech Industries, reg. č. CZ.10.03.01/00/22_003/0000048 je </a:t>
            </a:r>
            <a:r>
              <a:rPr lang="en-GB" sz="1100" dirty="0" err="1"/>
              <a:t>spolufinancován</a:t>
            </a:r>
            <a:r>
              <a:rPr lang="en-GB" sz="1100" dirty="0"/>
              <a:t> </a:t>
            </a:r>
            <a:r>
              <a:rPr lang="en-GB" sz="1100" dirty="0" err="1"/>
              <a:t>Evropskou</a:t>
            </a:r>
            <a:r>
              <a:rPr lang="en-GB" sz="1100" dirty="0"/>
              <a:t> </a:t>
            </a:r>
            <a:r>
              <a:rPr lang="en-GB" sz="1100" dirty="0" err="1"/>
              <a:t>unií</a:t>
            </a:r>
            <a:r>
              <a:rPr lang="en-GB" sz="1100" dirty="0"/>
              <a:t> z </a:t>
            </a:r>
            <a:r>
              <a:rPr lang="en-GB" sz="1100" dirty="0" err="1"/>
              <a:t>Operačního</a:t>
            </a:r>
            <a:r>
              <a:rPr lang="en-GB" sz="1100" dirty="0"/>
              <a:t> </a:t>
            </a:r>
            <a:r>
              <a:rPr lang="en-GB" sz="1100" dirty="0" err="1"/>
              <a:t>programu</a:t>
            </a:r>
            <a:r>
              <a:rPr lang="en-GB" sz="1100" dirty="0"/>
              <a:t> </a:t>
            </a:r>
            <a:r>
              <a:rPr lang="en-GB" sz="1100" dirty="0" err="1"/>
              <a:t>Spravedlivá</a:t>
            </a:r>
            <a:r>
              <a:rPr lang="en-GB" sz="1100" dirty="0"/>
              <a:t> </a:t>
            </a:r>
            <a:r>
              <a:rPr lang="en-GB" sz="1100" dirty="0" err="1"/>
              <a:t>transformace</a:t>
            </a:r>
            <a:r>
              <a:rPr lang="en-GB" sz="11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013507-A08C-415D-B1F4-8A622EA8831E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380" y="-143830"/>
            <a:ext cx="3319120" cy="1213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42" y="279445"/>
            <a:ext cx="929079" cy="3668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17079" y="5089400"/>
            <a:ext cx="4748316" cy="777733"/>
            <a:chOff x="4161833" y="4900557"/>
            <a:chExt cx="4748316" cy="777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245" y="4900557"/>
              <a:ext cx="2091904" cy="7777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833" y="5002494"/>
              <a:ext cx="2213223" cy="573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4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4FC4C04-DB91-42F3-943E-06A91E4BB967}" vid="{D2863094-8B86-4A69-AEBD-3673E58D21E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185</TotalTime>
  <Words>37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Theme1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Kerkez</dc:creator>
  <cp:lastModifiedBy>Zoran Kerkez</cp:lastModifiedBy>
  <cp:revision>24</cp:revision>
  <dcterms:created xsi:type="dcterms:W3CDTF">2019-03-06T08:57:12Z</dcterms:created>
  <dcterms:modified xsi:type="dcterms:W3CDTF">2024-05-29T07:04:29Z</dcterms:modified>
</cp:coreProperties>
</file>