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63" r:id="rId2"/>
  </p:sldMasterIdLst>
  <p:notesMasterIdLst>
    <p:notesMasterId r:id="rId5"/>
  </p:notesMasterIdLst>
  <p:sldIdLst>
    <p:sldId id="262" r:id="rId3"/>
    <p:sldId id="263" r:id="rId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32FAD"/>
    <a:srgbClr val="054CB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7E98494-115E-4615-B1C9-EF73F983D000}" v="10" dt="2020-09-10T10:04:42.865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00" autoAdjust="0"/>
    <p:restoredTop sz="94660"/>
  </p:normalViewPr>
  <p:slideViewPr>
    <p:cSldViewPr snapToGrid="0">
      <p:cViewPr>
        <p:scale>
          <a:sx n="110" d="100"/>
          <a:sy n="110" d="100"/>
        </p:scale>
        <p:origin x="318" y="1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notesMaster" Target="notesMasters/notesMaster1.xml"/><Relationship Id="rId10" Type="http://schemas.microsoft.com/office/2015/10/relationships/revisionInfo" Target="revisionInfo.xml"/><Relationship Id="rId4" Type="http://schemas.openxmlformats.org/officeDocument/2006/relationships/slide" Target="slides/slide2.xml"/><Relationship Id="rId9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31D9763-BFB7-4991-905D-3238AD5D09D9}" type="datetimeFigureOut">
              <a:rPr lang="en-GB" smtClean="0"/>
              <a:t>29/05/2024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6F37EF9-7283-4FBF-BF10-5611DC90411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5486852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F37EF9-7283-4FBF-BF10-5611DC90411F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8347964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Placeholder 17"/>
          <p:cNvSpPr>
            <a:spLocks noGrp="1"/>
          </p:cNvSpPr>
          <p:nvPr>
            <p:ph type="title" hasCustomPrompt="1"/>
          </p:nvPr>
        </p:nvSpPr>
        <p:spPr>
          <a:xfrm>
            <a:off x="648730" y="1408670"/>
            <a:ext cx="10884242" cy="32362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/>
            </a:lvl1pPr>
          </a:lstStyle>
          <a:p>
            <a:r>
              <a:rPr lang="en-US" dirty="0"/>
              <a:t>Nadpis</a:t>
            </a:r>
            <a:endParaRPr lang="en-GB" dirty="0"/>
          </a:p>
        </p:txBody>
      </p:sp>
      <p:sp>
        <p:nvSpPr>
          <p:cNvPr id="8" name="Slide Number Placeholder 18"/>
          <p:cNvSpPr>
            <a:spLocks noGrp="1"/>
          </p:cNvSpPr>
          <p:nvPr>
            <p:ph type="sldNum" sz="quarter" idx="4"/>
          </p:nvPr>
        </p:nvSpPr>
        <p:spPr>
          <a:xfrm>
            <a:off x="8789772" y="620977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18013507-A08C-415D-B1F4-8A622EA8831E}" type="slidenum">
              <a:rPr lang="en-GB" smtClean="0"/>
              <a:t>‹#›</a:t>
            </a:fld>
            <a:endParaRPr lang="en-GB"/>
          </a:p>
        </p:txBody>
      </p:sp>
      <p:sp>
        <p:nvSpPr>
          <p:cNvPr id="9" name="Text Placeholder 11"/>
          <p:cNvSpPr>
            <a:spLocks noGrp="1"/>
          </p:cNvSpPr>
          <p:nvPr>
            <p:ph type="body" sz="quarter" idx="10"/>
          </p:nvPr>
        </p:nvSpPr>
        <p:spPr>
          <a:xfrm>
            <a:off x="649288" y="1946275"/>
            <a:ext cx="10883900" cy="3960813"/>
          </a:xfrm>
          <a:prstGeom prst="rect">
            <a:avLst/>
          </a:prstGeom>
        </p:spPr>
        <p:txBody>
          <a:bodyPr/>
          <a:lstStyle>
            <a:lvl2pPr>
              <a:defRPr sz="150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40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30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20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528128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348977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" name="Straight Connector 11">
            <a:extLst>
              <a:ext uri="{FF2B5EF4-FFF2-40B4-BE49-F238E27FC236}">
                <a16:creationId xmlns="" xmlns:a16="http://schemas.microsoft.com/office/drawing/2014/main" id="{AE548BCF-34C4-4663-9605-A410D3F38BF4}"/>
              </a:ext>
            </a:extLst>
          </p:cNvPr>
          <p:cNvCxnSpPr/>
          <p:nvPr/>
        </p:nvCxnSpPr>
        <p:spPr>
          <a:xfrm>
            <a:off x="580127" y="6142008"/>
            <a:ext cx="11031747" cy="0"/>
          </a:xfrm>
          <a:prstGeom prst="line">
            <a:avLst/>
          </a:prstGeom>
          <a:ln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itle Placeholder 17"/>
          <p:cNvSpPr>
            <a:spLocks noGrp="1"/>
          </p:cNvSpPr>
          <p:nvPr>
            <p:ph type="title"/>
          </p:nvPr>
        </p:nvSpPr>
        <p:spPr>
          <a:xfrm>
            <a:off x="648730" y="1408670"/>
            <a:ext cx="10884242" cy="32362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19" name="Slide Number Placeholder 18"/>
          <p:cNvSpPr>
            <a:spLocks noGrp="1"/>
          </p:cNvSpPr>
          <p:nvPr>
            <p:ph type="sldNum" sz="quarter" idx="4"/>
          </p:nvPr>
        </p:nvSpPr>
        <p:spPr>
          <a:xfrm>
            <a:off x="8789772" y="620977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18013507-A08C-415D-B1F4-8A622EA8831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259000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500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1700" kern="1200">
          <a:solidFill>
            <a:schemeClr val="tx1">
              <a:lumMod val="50000"/>
              <a:lumOff val="50000"/>
            </a:schemeClr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82047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jpe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773910FA-D496-4DCE-9C30-A1341CD64BD0}"/>
              </a:ext>
            </a:extLst>
          </p:cNvPr>
          <p:cNvSpPr txBox="1"/>
          <p:nvPr/>
        </p:nvSpPr>
        <p:spPr>
          <a:xfrm>
            <a:off x="6067397" y="2496765"/>
            <a:ext cx="53731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Presentation Title</a:t>
            </a:r>
            <a:endParaRPr lang="en-GB" sz="3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7C965BD8-0588-4CCE-A15B-AABD1066E4FE}"/>
              </a:ext>
            </a:extLst>
          </p:cNvPr>
          <p:cNvSpPr txBox="1"/>
          <p:nvPr/>
        </p:nvSpPr>
        <p:spPr>
          <a:xfrm>
            <a:off x="6768957" y="4254863"/>
            <a:ext cx="3970021" cy="3077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14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Auth</a:t>
            </a:r>
            <a:r>
              <a:rPr lang="cs-CZ" sz="14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</a:t>
            </a:r>
            <a:r>
              <a:rPr lang="en-US" sz="1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John Doe</a:t>
            </a:r>
            <a:endParaRPr lang="en-GB" sz="1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527947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2092123" y="4596941"/>
            <a:ext cx="7676357" cy="534838"/>
          </a:xfrm>
        </p:spPr>
        <p:txBody>
          <a:bodyPr/>
          <a:lstStyle/>
          <a:p>
            <a:pPr marL="0" indent="0" algn="ctr">
              <a:lnSpc>
                <a:spcPct val="100000"/>
              </a:lnSpc>
              <a:buNone/>
            </a:pPr>
            <a:r>
              <a:rPr lang="en-US" sz="1100" dirty="0"/>
              <a:t>REFRESH Project – Research Excellence For </a:t>
            </a:r>
            <a:r>
              <a:rPr lang="en-US" sz="1100" dirty="0" err="1"/>
              <a:t>REgion</a:t>
            </a:r>
            <a:r>
              <a:rPr lang="en-US" sz="1100" dirty="0"/>
              <a:t> Sustainability and High-tech Industries, No. CZ.10.03.01/00/22_003/0000048 is co-financed by the European Union from the Operational </a:t>
            </a:r>
            <a:r>
              <a:rPr lang="en-US" sz="1100" dirty="0" err="1"/>
              <a:t>Programme</a:t>
            </a:r>
            <a:r>
              <a:rPr lang="en-US" sz="1100" dirty="0"/>
              <a:t> Just Transition.</a:t>
            </a:r>
            <a:endParaRPr lang="en-GB" sz="11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8013507-A08C-415D-B1F4-8A622EA8831E}" type="slidenum">
              <a:rPr lang="en-GB" smtClean="0"/>
              <a:t>2</a:t>
            </a:fld>
            <a:endParaRPr lang="en-GB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37380" y="-143830"/>
            <a:ext cx="3319120" cy="121336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38242" y="292605"/>
            <a:ext cx="929079" cy="340491"/>
          </a:xfrm>
          <a:prstGeom prst="rect">
            <a:avLst/>
          </a:prstGeom>
        </p:spPr>
      </p:pic>
      <p:grpSp>
        <p:nvGrpSpPr>
          <p:cNvPr id="5" name="Group 4"/>
          <p:cNvGrpSpPr/>
          <p:nvPr/>
        </p:nvGrpSpPr>
        <p:grpSpPr>
          <a:xfrm>
            <a:off x="3717079" y="5177263"/>
            <a:ext cx="4373184" cy="581630"/>
            <a:chOff x="3717079" y="5177263"/>
            <a:chExt cx="4373184" cy="581630"/>
          </a:xfrm>
        </p:grpSpPr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499335" y="5177263"/>
              <a:ext cx="1590928" cy="581630"/>
            </a:xfrm>
            <a:prstGeom prst="rect">
              <a:avLst/>
            </a:prstGeom>
          </p:spPr>
        </p:pic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717079" y="5246106"/>
              <a:ext cx="2213223" cy="464323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6874636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eme1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heme1" id="{54FC4C04-DB91-42F3-943E-06A91E4BB967}" vid="{D2863094-8B86-4A69-AEBD-3673E58D21EE}"/>
    </a:ext>
  </a:extLst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Theme1</Template>
  <TotalTime>233</TotalTime>
  <Words>37</Words>
  <Application>Microsoft Office PowerPoint</Application>
  <PresentationFormat>Widescreen</PresentationFormat>
  <Paragraphs>5</Paragraphs>
  <Slides>2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</vt:i4>
      </vt:variant>
    </vt:vector>
  </HeadingPairs>
  <TitlesOfParts>
    <vt:vector size="6" baseType="lpstr">
      <vt:lpstr>Arial</vt:lpstr>
      <vt:lpstr>Calibri</vt:lpstr>
      <vt:lpstr>Theme1</vt:lpstr>
      <vt:lpstr>Custom Design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Zoran Kerkez</dc:creator>
  <cp:lastModifiedBy>Zoran Kerkez</cp:lastModifiedBy>
  <cp:revision>29</cp:revision>
  <dcterms:created xsi:type="dcterms:W3CDTF">2019-03-06T08:57:12Z</dcterms:created>
  <dcterms:modified xsi:type="dcterms:W3CDTF">2024-05-29T07:53:35Z</dcterms:modified>
</cp:coreProperties>
</file>