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61" r:id="rId5"/>
    <p:sldId id="259" r:id="rId6"/>
    <p:sldId id="260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9026F-B1CA-417E-B6D4-8320293DD77B}" v="4" dt="2026-04-29T12:06:14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>
        <p:scale>
          <a:sx n="76" d="100"/>
          <a:sy n="76" d="100"/>
        </p:scale>
        <p:origin x="10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ran Kerkez" userId="3122e16f0a65f034" providerId="LiveId" clId="{2C6BF691-E8BC-4DD3-B7F2-50D001BEAB50}"/>
    <pc:docChg chg="undo custSel modSld">
      <pc:chgData name="Zoran Kerkez" userId="3122e16f0a65f034" providerId="LiveId" clId="{2C6BF691-E8BC-4DD3-B7F2-50D001BEAB50}" dt="2026-04-29T12:08:29.383" v="41" actId="1036"/>
      <pc:docMkLst>
        <pc:docMk/>
      </pc:docMkLst>
      <pc:sldChg chg="addSp delSp modSp mod">
        <pc:chgData name="Zoran Kerkez" userId="3122e16f0a65f034" providerId="LiveId" clId="{2C6BF691-E8BC-4DD3-B7F2-50D001BEAB50}" dt="2026-04-29T12:08:29.383" v="41" actId="1036"/>
        <pc:sldMkLst>
          <pc:docMk/>
          <pc:sldMk cId="2261546591" sldId="260"/>
        </pc:sldMkLst>
        <pc:spChg chg="mod">
          <ac:chgData name="Zoran Kerkez" userId="3122e16f0a65f034" providerId="LiveId" clId="{2C6BF691-E8BC-4DD3-B7F2-50D001BEAB50}" dt="2026-04-29T12:08:29.383" v="41" actId="1036"/>
          <ac:spMkLst>
            <pc:docMk/>
            <pc:sldMk cId="2261546591" sldId="260"/>
            <ac:spMk id="12" creationId="{7C46C33C-4D62-A55F-72EB-E640C5E42B54}"/>
          </ac:spMkLst>
        </pc:spChg>
        <pc:grpChg chg="add del mod">
          <ac:chgData name="Zoran Kerkez" userId="3122e16f0a65f034" providerId="LiveId" clId="{2C6BF691-E8BC-4DD3-B7F2-50D001BEAB50}" dt="2026-04-29T12:07:39.929" v="35" actId="21"/>
          <ac:grpSpMkLst>
            <pc:docMk/>
            <pc:sldMk cId="2261546591" sldId="260"/>
            <ac:grpSpMk id="8" creationId="{02C164D3-33E7-B2F4-CA5F-BBA5B419AD39}"/>
          </ac:grpSpMkLst>
        </pc:grpChg>
        <pc:picChg chg="mod">
          <ac:chgData name="Zoran Kerkez" userId="3122e16f0a65f034" providerId="LiveId" clId="{2C6BF691-E8BC-4DD3-B7F2-50D001BEAB50}" dt="2026-04-29T12:07:30.591" v="31" actId="1038"/>
          <ac:picMkLst>
            <pc:docMk/>
            <pc:sldMk cId="2261546591" sldId="260"/>
            <ac:picMk id="9" creationId="{A96EB081-4147-A743-9275-D5B06A1868DA}"/>
          </ac:picMkLst>
        </pc:picChg>
        <pc:picChg chg="mod">
          <ac:chgData name="Zoran Kerkez" userId="3122e16f0a65f034" providerId="LiveId" clId="{2C6BF691-E8BC-4DD3-B7F2-50D001BEAB50}" dt="2026-04-29T12:07:33.783" v="33" actId="1076"/>
          <ac:picMkLst>
            <pc:docMk/>
            <pc:sldMk cId="2261546591" sldId="260"/>
            <ac:picMk id="11" creationId="{6A7B40DD-EAE7-B2B8-1326-085E907B5A0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78D49-76A4-4A4A-AD18-B4501F47B776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B4198-F943-467E-9CC7-00D7708902D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988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58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6E10B6-05E2-FCD7-E8E9-E70E6684B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5B19DA6-FD93-8620-B9DA-074314EF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E7A302-F3DF-2AC9-E3B3-F16417BB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8AE07-66D0-4CF8-B9C3-967544AC4511}" type="datetime1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3D96866-0C7B-69D4-F489-37406367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6462921-E800-B08E-1DFC-59CAB0BE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8828AFB9-1A79-66E1-4AD1-481E83D623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A9F5EF62-8D96-C04B-D0A5-32953F9B35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ED7FF1-EFFC-FD05-45A4-0E14B3B1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30ED40-4168-AE17-6958-25C8529B6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E2392B-AB9D-49B5-62AB-8DCE4DE3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13A1A-AF22-497A-A07F-574ACBA7C969}" type="datetime1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E40D3E1-C133-D6F2-4150-5EC8594D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203DE6-3798-C0D5-15D0-277E1982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FAC4E0A9-98A1-A6A0-D7C6-20E91E5A2C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75FB3253-CBA3-FA71-167F-271D0EE5A2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5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F474CA-70AD-97A6-28DE-8B9BA6BE8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A93E076-10E2-3064-243E-FD450DFC5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9BFCD9-54F2-25E2-C4B2-4C6E88FD6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DEE8C-731D-4444-A275-7DC2D784EB93}" type="datetime1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19D886-01BE-A872-011B-D8C136FAB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E69210-E5C9-91DB-EC5F-F4ECE18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5E452852-9A33-6DEE-8391-0AE923DCA8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2113DD2B-0D4E-4564-BA30-B9061BC166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00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32D3F8-E1AB-0BBD-E9D7-7F5F796C8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691418-D329-2E03-192B-864F117AF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C264976-A5F5-52D6-50B3-9367CF57E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C69CD64-027C-F37B-4DB5-C1349158C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0A45-6566-4610-81FE-AB011481ECF8}" type="datetime1">
              <a:rPr lang="cs-CZ" smtClean="0"/>
              <a:t>29.04.2026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515B82-52C1-EA76-001C-7A0073847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F95205B-C18A-BE8A-5D6F-F2DDA7727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5051CC74-4C32-6913-A598-795BB8234A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7BAD3993-3884-D193-25F4-ACCF41A89D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49CD69-586B-601F-B282-07529425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97988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398DE8-3628-0E66-D42F-134E28A07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333626"/>
            <a:ext cx="5157787" cy="9568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9B6CB67-F10C-E43F-364B-2EBD89D36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290491"/>
            <a:ext cx="5157787" cy="28991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BE1C1FF-F371-A7ED-1492-1399C20D16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33625"/>
            <a:ext cx="5183188" cy="9568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4A8AC91-F111-3C82-3DB6-55498E401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90491"/>
            <a:ext cx="5183188" cy="28991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D51D932-B683-8D3E-EEFA-5230FC8A4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8C8A-9AD4-4D79-AD01-CEBB03A049A9}" type="datetime1">
              <a:rPr lang="cs-CZ" smtClean="0"/>
              <a:t>29.04.2026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F2A5353-C0F1-E9B7-2637-BEAA4E7BC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7527455-4572-64CE-51FC-24EE76EF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CE963863-EF7B-382E-0C99-79B8A25C46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4C7B8AF2-CE55-48F7-2DC7-BB61C8F59A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9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2831EB-551F-33BE-4CA3-C884BE90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23CA85E-79CB-0D71-BDCA-2E8D9404A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EE27D-4FA6-4627-8450-625023527773}" type="datetime1">
              <a:rPr lang="cs-CZ" smtClean="0"/>
              <a:t>29.04.2026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F3D3E24-9708-B749-64EC-DF0D3D89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A0B8255-B680-FADF-F26C-948F181E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107204D6-F5B7-B689-B32A-B4DD7E7F5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080F2233-797B-FFC1-7608-F08AD55F7B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5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02E7057-EABE-B910-9F4C-3F1D8868D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F366-651A-441D-8639-94595D8AB18C}" type="datetime1">
              <a:rPr lang="cs-CZ" smtClean="0"/>
              <a:t>29.04.2026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F6B7123-E15D-A342-269D-7E4043041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CC5260E-234C-9E5B-9049-7C8C5277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FD22EAB-D193-F4FD-FBEE-F34D03C75F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C18D2C6-C479-4695-34D7-B886158C82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8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CCF9CC-ED33-DEFA-97FF-92863EB85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3F90B8-0A87-74B5-9516-BDA7684B2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AF108E-D260-EB84-2A03-FC65097C6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1AEE1A6-3C33-5D0E-2BE9-A2AA6D60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489DB-5757-4C15-8EB6-4AA7687229A3}" type="datetime1">
              <a:rPr lang="cs-CZ" smtClean="0"/>
              <a:t>29.04.2026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AC4498D-99D9-E5DF-8FC6-C8E032E5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7E2635-18EC-B190-EA90-BCE406ED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0A6CF3ED-8E65-FDD7-DD19-AB0E9F14A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8E2FD4C-98A0-B199-5C7A-0211AAD612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3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0B4A87-C7A1-F4E3-4CB4-A7D0DBD0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E4338FE-BEF0-D5F1-64BE-DB1D6816D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5F05BD3-E25F-F0F0-FDD1-364D76917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0BBB031-1DF4-62C6-30F6-C8BBCBD6D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A119-AE83-4574-AFB9-1A4C6E78BB09}" type="datetime1">
              <a:rPr lang="cs-CZ" smtClean="0"/>
              <a:t>29.04.2026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FE0B42B-5FF2-054D-F3CC-B4DBB967D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44D367D-A151-F856-8EE7-2D0AFA58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7795ED27-759A-456C-DCB5-78CCC65CF5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E945DA26-B9DD-6B05-7400-9FA73AC2BE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3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38597B-9A58-F89F-44F6-85CBC61B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FE80882-B0AC-4D2C-1D6D-A32649A00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4A8F1E0-23E9-84D0-9AF4-406710005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36F1-C9D0-483E-B45A-0D8C1A0C5548}" type="datetime1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27ECE2-FE98-233F-9253-C2B85D61E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9D0DE0-2532-0CD8-45DE-9FD197988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BCB2B47B-1F7B-897A-CEAF-12B40616B7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5BF9089D-FDB7-6E94-C137-A56C9043A5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18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CF1FF33-FBA5-81CB-F969-02A19FC23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52499"/>
            <a:ext cx="2628900" cy="5224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8FD5077-DF1B-747A-4F17-C6E2460B3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52499"/>
            <a:ext cx="7734300" cy="52244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F8D0CD-9A67-5986-27E5-0AEFE67CC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D0DF-C37D-4E3E-B8A9-997B36C515E1}" type="datetime1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8F33C3-F17A-C0F0-BCD9-561F5E653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7581DB-371F-FDFB-2667-3D0129B7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4B069D20-F818-C173-BC43-93E83EBCB8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2" y="-143830"/>
            <a:ext cx="3319120" cy="1213362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BAE0971-77B0-20F8-085B-6E24ED093F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79445"/>
            <a:ext cx="929079" cy="3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802C4EE-AF2D-6E10-5D7D-228196C0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66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614B6AD-738A-DAF5-1975-ACEF374C2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4575"/>
            <a:ext cx="10515600" cy="3862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D08E1C-8310-D206-2B91-BE6243EEB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AB15AD-5D71-4FDD-8F2E-2FFA455EFD1C}" type="datetime1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27F58C-8C3A-3852-F898-E06949517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26063A-379F-BEA2-85DE-968BC60D0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840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CA83C249-FD8D-08CF-2CBD-78655869B80A}"/>
              </a:ext>
            </a:extLst>
          </p:cNvPr>
          <p:cNvSpPr txBox="1"/>
          <p:nvPr/>
        </p:nvSpPr>
        <p:spPr>
          <a:xfrm>
            <a:off x="6067397" y="2496765"/>
            <a:ext cx="537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Název prezentace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C6911-6521-9379-D08E-05120F8AC272}"/>
              </a:ext>
            </a:extLst>
          </p:cNvPr>
          <p:cNvSpPr txBox="1"/>
          <p:nvPr/>
        </p:nvSpPr>
        <p:spPr>
          <a:xfrm>
            <a:off x="6768957" y="4254863"/>
            <a:ext cx="397002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cs-CZ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4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059C7E-8B41-1609-4FD2-ECDBC92F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5694B5-18AC-F09F-E9FF-8C9ECE10D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286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56459C-FB10-F8B2-22DA-5E1567D16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4DA4D89-323B-735F-7716-C28362EDB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767" y="5249024"/>
            <a:ext cx="3468939" cy="458483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C46C33C-4D62-A55F-72EB-E640C5E42B54}"/>
              </a:ext>
            </a:extLst>
          </p:cNvPr>
          <p:cNvSpPr txBox="1">
            <a:spLocks/>
          </p:cNvSpPr>
          <p:nvPr/>
        </p:nvSpPr>
        <p:spPr>
          <a:xfrm>
            <a:off x="2302530" y="5801425"/>
            <a:ext cx="7577414" cy="534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100" dirty="0"/>
              <a:t>Projekt REFRESH – Research Excellence For </a:t>
            </a:r>
            <a:r>
              <a:rPr lang="en-GB" sz="1100" dirty="0" err="1"/>
              <a:t>REgion</a:t>
            </a:r>
            <a:r>
              <a:rPr lang="en-GB" sz="1100" dirty="0"/>
              <a:t> Sustainability and High-tech Industries, reg. č. CZ.10.03.01/00/22_003/0000048 je </a:t>
            </a:r>
            <a:r>
              <a:rPr lang="en-GB" sz="1100" dirty="0" err="1"/>
              <a:t>spolufinancován</a:t>
            </a:r>
            <a:r>
              <a:rPr lang="en-GB" sz="1100" dirty="0"/>
              <a:t> </a:t>
            </a:r>
            <a:r>
              <a:rPr lang="en-GB" sz="1100" dirty="0" err="1"/>
              <a:t>Evropskou</a:t>
            </a:r>
            <a:r>
              <a:rPr lang="en-GB" sz="1100" dirty="0"/>
              <a:t> </a:t>
            </a:r>
            <a:r>
              <a:rPr lang="en-GB" sz="1100" dirty="0" err="1"/>
              <a:t>unií</a:t>
            </a:r>
            <a:r>
              <a:rPr lang="en-GB" sz="1100" dirty="0"/>
              <a:t> z </a:t>
            </a:r>
            <a:r>
              <a:rPr lang="en-GB" sz="1100" dirty="0" err="1"/>
              <a:t>Operačního</a:t>
            </a:r>
            <a:r>
              <a:rPr lang="en-GB" sz="1100" dirty="0"/>
              <a:t> </a:t>
            </a:r>
            <a:r>
              <a:rPr lang="en-GB" sz="1100" dirty="0" err="1"/>
              <a:t>programu</a:t>
            </a:r>
            <a:r>
              <a:rPr lang="en-GB" sz="1100" dirty="0"/>
              <a:t> </a:t>
            </a:r>
            <a:r>
              <a:rPr lang="en-GB" sz="1100" dirty="0" err="1"/>
              <a:t>Spravedlivá</a:t>
            </a:r>
            <a:r>
              <a:rPr lang="en-GB" sz="1100" dirty="0"/>
              <a:t> </a:t>
            </a:r>
            <a:r>
              <a:rPr lang="en-GB" sz="1100" dirty="0" err="1"/>
              <a:t>transformace</a:t>
            </a:r>
            <a:r>
              <a:rPr lang="en-GB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154659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fresh_cz_šablona" id="{093133BA-3866-46AB-A663-865ACFD372D0}" vid="{009940F1-5F06-4973-9B4A-203B612D721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73b709-5ede-4430-9947-073806dc8d87" xsi:nil="true"/>
    <lcf76f155ced4ddcb4097134ff3c332f xmlns="f098d9f9-8bbe-480a-82fb-d2b0c16c3bc6">
      <Terms xmlns="http://schemas.microsoft.com/office/infopath/2007/PartnerControls"/>
    </lcf76f155ced4ddcb4097134ff3c332f>
    <_Flow_SignoffStatus xmlns="f098d9f9-8bbe-480a-82fb-d2b0c16c3bc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C44A276E356248BD1F7B8813E28590" ma:contentTypeVersion="16" ma:contentTypeDescription="Vytvoří nový dokument" ma:contentTypeScope="" ma:versionID="19ae9e3fa7115a5f492a3b327c77e68c">
  <xsd:schema xmlns:xsd="http://www.w3.org/2001/XMLSchema" xmlns:xs="http://www.w3.org/2001/XMLSchema" xmlns:p="http://schemas.microsoft.com/office/2006/metadata/properties" xmlns:ns2="f098d9f9-8bbe-480a-82fb-d2b0c16c3bc6" xmlns:ns3="2773b709-5ede-4430-9947-073806dc8d87" targetNamespace="http://schemas.microsoft.com/office/2006/metadata/properties" ma:root="true" ma:fieldsID="b282e82be127ab925c95095a1904939a" ns2:_="" ns3:_="">
    <xsd:import namespace="f098d9f9-8bbe-480a-82fb-d2b0c16c3bc6"/>
    <xsd:import namespace="2773b709-5ede-4430-9947-073806dc8d8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8d9f9-8bbe-480a-82fb-d2b0c16c3bc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Značky obrázků" ma:readOnly="false" ma:fieldId="{5cf76f15-5ced-4ddc-b409-7134ff3c332f}" ma:taxonomyMulti="true" ma:sspId="42107113-769a-4d15-b935-6d8bd9557b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2" nillable="true" ma:displayName="Stav odsouhlasení" ma:internalName="_x0024_Resources_x003a_core_x002c_Signoff_Status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73b709-5ede-4430-9947-073806dc8d8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66c241e-fc2b-4089-b1dc-a0c4e0cca47b}" ma:internalName="TaxCatchAll" ma:showField="CatchAllData" ma:web="2773b709-5ede-4430-9947-073806dc8d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09EAAB-5DCC-4A0F-AA98-D7AF92DC92BF}">
  <ds:schemaRefs>
    <ds:schemaRef ds:uri="http://schemas.microsoft.com/office/2006/metadata/properties"/>
    <ds:schemaRef ds:uri="http://schemas.microsoft.com/office/infopath/2007/PartnerControls"/>
    <ds:schemaRef ds:uri="2773b709-5ede-4430-9947-073806dc8d87"/>
    <ds:schemaRef ds:uri="f098d9f9-8bbe-480a-82fb-d2b0c16c3bc6"/>
  </ds:schemaRefs>
</ds:datastoreItem>
</file>

<file path=customXml/itemProps2.xml><?xml version="1.0" encoding="utf-8"?>
<ds:datastoreItem xmlns:ds="http://schemas.openxmlformats.org/officeDocument/2006/customXml" ds:itemID="{C5B83BEE-6AC2-441A-BCB8-3E3064E823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678796-67B1-4385-829C-F29EC13179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98d9f9-8bbe-480a-82fb-d2b0c16c3bc6"/>
    <ds:schemaRef ds:uri="2773b709-5ede-4430-9947-073806dc8d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refresh_cz_šablona</Template>
  <TotalTime>75</TotalTime>
  <Words>33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Motiv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Zoran Kerkez</dc:creator>
  <cp:lastModifiedBy>Zoran Kerkez</cp:lastModifiedBy>
  <cp:revision>1</cp:revision>
  <dcterms:created xsi:type="dcterms:W3CDTF">2026-04-29T10:53:29Z</dcterms:created>
  <dcterms:modified xsi:type="dcterms:W3CDTF">2026-04-29T12:08:31Z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0x01010025C44A276E356248BD1F7B8813E28590</vt:lpwstr>
  </property>
</Properties>
</file>