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59" r:id="rId6"/>
    <p:sldId id="260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>
        <p:scale>
          <a:sx n="76" d="100"/>
          <a:sy n="76" d="100"/>
        </p:scale>
        <p:origin x="108" y="3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581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6E10B6-05E2-FCD7-E8E9-E70E6684B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5B19DA6-FD93-8620-B9DA-074314EF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E7A302-F3DF-2AC9-E3B3-F16417BB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D96866-0C7B-69D4-F489-37406367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462921-E800-B08E-1DFC-59CAB0BE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E35DEF61-F06C-DC2A-B66D-942A0D7315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061BB1-4B2D-4010-0B52-6C36FDFA6D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D7FF1-EFFC-FD05-45A4-0E14B3B15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30ED40-4168-AE17-6958-25C8529B6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6E2392B-AB9D-49B5-62AB-8DCE4DE3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E40D3E1-C133-D6F2-4150-5EC8594D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203DE6-3798-C0D5-15D0-277E1982E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DE85925-C548-3956-4585-30B58175AE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FC0A2E-4DEA-3137-62E4-3D92EF0C2F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5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F474CA-70AD-97A6-28DE-8B9BA6BE8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A93E076-10E2-3064-243E-FD450DFC5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9BFCD9-54F2-25E2-C4B2-4C6E88FD6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19D886-01BE-A872-011B-D8C136FAB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E69210-E5C9-91DB-EC5F-F4ECE180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CF3E67B-83F9-641B-4635-8469E775AC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3A24E6-B9A0-9356-270E-B198E6D238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0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32D3F8-E1AB-0BBD-E9D7-7F5F796C8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691418-D329-2E03-192B-864F117AF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264976-A5F5-52D6-50B3-9367CF57E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69CD64-027C-F37B-4DB5-C1349158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515B82-52C1-EA76-001C-7A007384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95205B-C18A-BE8A-5D6F-F2DDA7727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6DB92E52-7C8A-D0F1-604D-1E16A1717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792E11A0-8984-E5AD-4DBF-9B91515FC1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49CD69-586B-601F-B282-07529425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97988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398DE8-3628-0E66-D42F-134E28A07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333626"/>
            <a:ext cx="5157787" cy="9568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9B6CB67-F10C-E43F-364B-2EBD89D36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90491"/>
            <a:ext cx="5157787" cy="28991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BE1C1FF-F371-A7ED-1492-1399C20D16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33625"/>
            <a:ext cx="5183188" cy="9568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4A8AC91-F111-3C82-3DB6-55498E401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90491"/>
            <a:ext cx="5183188" cy="28991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 dirty="0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D51D932-B683-8D3E-EEFA-5230FC8A4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F2A5353-C0F1-E9B7-2637-BEAA4E7B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527455-4572-64CE-51FC-24EE76EF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58E4CE3-F406-E502-348D-0818EFC0E0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9114D82C-6642-2EE2-3DCA-10A9EF00FB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9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2831EB-551F-33BE-4CA3-C884BE90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23CA85E-79CB-0D71-BDCA-2E8D9404A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F3D3E24-9708-B749-64EC-DF0D3D89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A0B8255-B680-FADF-F26C-948F181E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AC72A646-A539-C189-1E2C-B4DF80CC7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573B91E-AAF8-F6BE-5904-3AFE7357A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5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02E7057-EABE-B910-9F4C-3F1D8868D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F6B7123-E15D-A342-269D-7E4043041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C5260E-234C-9E5B-9049-7C8C5277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4424F639-B26D-49AC-662F-5D73EC1E92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CCF9CC-ED33-DEFA-97FF-92863EB85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3F90B8-0A87-74B5-9516-BDA7684B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AF108E-D260-EB84-2A03-FC65097C6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AEE1A6-3C33-5D0E-2BE9-A2AA6D600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AC4498D-99D9-E5DF-8FC6-C8E032E5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7E2635-18EC-B190-EA90-BCE406ED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7B7BB625-E49A-0889-CB8E-636DB7306D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62142F49-3CF6-CC9F-F093-70BBF32CD0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3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0B4A87-C7A1-F4E3-4CB4-A7D0DBD0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E4338FE-BEF0-D5F1-64BE-DB1D6816D8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5F05BD3-E25F-F0F0-FDD1-364D76917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0BBB031-1DF4-62C6-30F6-C8BBCBD6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FE0B42B-5FF2-054D-F3CC-B4DBB967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4D367D-A151-F856-8EE7-2D0AFA58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623303DD-E53A-BF6D-1B71-43523D7587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1B5D0755-0B32-B39D-9693-AB5AD9D18C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3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38597B-9A58-F89F-44F6-85CBC61B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FE80882-B0AC-4D2C-1D6D-A32649A00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4A8F1E0-23E9-84D0-9AF4-406710005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27ECE2-FE98-233F-9253-C2B85D61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9D0DE0-2532-0CD8-45DE-9FD197988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06576FC-70A4-ADAF-67FE-5C814AB81B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C90DE-0FD0-4192-89DA-93D6DD689D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18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CF1FF33-FBA5-81CB-F969-02A19FC23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52499"/>
            <a:ext cx="2628900" cy="5224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8FD5077-DF1B-747A-4F17-C6E2460B3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52499"/>
            <a:ext cx="7734300" cy="52244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F8D0CD-9A67-5986-27E5-0AEFE67CC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8F33C3-F17A-C0F0-BCD9-561F5E653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7581DB-371F-FDFB-2667-3D0129B7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64EBC5DF-6A36-21FD-95C9-91E56A5477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80" y="-143830"/>
            <a:ext cx="3194257" cy="1167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AA11BF-EE1E-E428-B92E-79D7A3B547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42" y="292605"/>
            <a:ext cx="929079" cy="34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802C4EE-AF2D-6E10-5D7D-228196C0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6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14B6AD-738A-DAF5-1975-ACEF374C2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4575"/>
            <a:ext cx="10515600" cy="3862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D08E1C-8310-D206-2B91-BE6243EEBC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FB4335-0606-4870-8A6E-576EBB9206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27F58C-8C3A-3852-F898-E06949517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26063A-379F-BEA2-85DE-968BC60D0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A014A6-875D-46A5-9698-C0E168E17D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840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CA83C249-FD8D-08CF-2CBD-78655869B80A}"/>
              </a:ext>
            </a:extLst>
          </p:cNvPr>
          <p:cNvSpPr txBox="1"/>
          <p:nvPr/>
        </p:nvSpPr>
        <p:spPr>
          <a:xfrm>
            <a:off x="6067397" y="2496765"/>
            <a:ext cx="537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cs-CZ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C6911-6521-9379-D08E-05120F8AC272}"/>
              </a:ext>
            </a:extLst>
          </p:cNvPr>
          <p:cNvSpPr txBox="1"/>
          <p:nvPr/>
        </p:nvSpPr>
        <p:spPr>
          <a:xfrm>
            <a:off x="6768957" y="4254863"/>
            <a:ext cx="397002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cs-CZ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4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059C7E-8B41-1609-4FD2-ECDBC92F8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5694B5-18AC-F09F-E9FF-8C9ECE10D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28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56459C-FB10-F8B2-22DA-5E1567D16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732613-3ACC-5759-BA3D-E09708C08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2AB02F-E492-C318-B748-E0F0DD934C15}"/>
              </a:ext>
            </a:extLst>
          </p:cNvPr>
          <p:cNvSpPr txBox="1">
            <a:spLocks/>
          </p:cNvSpPr>
          <p:nvPr/>
        </p:nvSpPr>
        <p:spPr>
          <a:xfrm>
            <a:off x="2257821" y="5961931"/>
            <a:ext cx="7676357" cy="5348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/>
              <a:t>REFRESH Project – Research Excellence For </a:t>
            </a:r>
            <a:r>
              <a:rPr lang="en-US" sz="1100" dirty="0" err="1"/>
              <a:t>REgion</a:t>
            </a:r>
            <a:r>
              <a:rPr lang="en-US" sz="1100" dirty="0"/>
              <a:t> Sustainability and High-tech Industries, No. CZ.10.03.01/00/22_003/0000048 is co-financed by the European Union from the Operational </a:t>
            </a:r>
            <a:r>
              <a:rPr lang="en-US" sz="1100" dirty="0" err="1"/>
              <a:t>Programme</a:t>
            </a:r>
            <a:r>
              <a:rPr lang="en-US" sz="1100" dirty="0"/>
              <a:t> Just Transition.</a:t>
            </a:r>
            <a:endParaRPr lang="en-GB" sz="110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2C164D3-33E7-B2F4-CA5F-BBA5B419AD39}"/>
              </a:ext>
            </a:extLst>
          </p:cNvPr>
          <p:cNvGrpSpPr/>
          <p:nvPr/>
        </p:nvGrpSpPr>
        <p:grpSpPr>
          <a:xfrm>
            <a:off x="3939202" y="5283786"/>
            <a:ext cx="4112437" cy="625758"/>
            <a:chOff x="3717080" y="5196748"/>
            <a:chExt cx="3700252" cy="5630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96EB081-4147-A743-9275-D5B06A186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09738" y="5196748"/>
              <a:ext cx="1407594" cy="563038"/>
            </a:xfrm>
            <a:prstGeom prst="rect">
              <a:avLst/>
            </a:prstGeom>
          </p:spPr>
        </p:pic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6A7B40DD-EAE7-B2B8-1326-085E907B5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7080" y="5246106"/>
              <a:ext cx="2213223" cy="464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154659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fresh_en_template" id="{7F76DBD8-7424-460E-8787-496A518A8AB7}" vid="{FF059E7C-7963-4FE0-B5C0-DB1DF1C7FE9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73b709-5ede-4430-9947-073806dc8d87" xsi:nil="true"/>
    <lcf76f155ced4ddcb4097134ff3c332f xmlns="f098d9f9-8bbe-480a-82fb-d2b0c16c3bc6">
      <Terms xmlns="http://schemas.microsoft.com/office/infopath/2007/PartnerControls"/>
    </lcf76f155ced4ddcb4097134ff3c332f>
    <_Flow_SignoffStatus xmlns="f098d9f9-8bbe-480a-82fb-d2b0c16c3bc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C44A276E356248BD1F7B8813E28590" ma:contentTypeVersion="16" ma:contentTypeDescription="Vytvoří nový dokument" ma:contentTypeScope="" ma:versionID="19ae9e3fa7115a5f492a3b327c77e68c">
  <xsd:schema xmlns:xsd="http://www.w3.org/2001/XMLSchema" xmlns:xs="http://www.w3.org/2001/XMLSchema" xmlns:p="http://schemas.microsoft.com/office/2006/metadata/properties" xmlns:ns2="f098d9f9-8bbe-480a-82fb-d2b0c16c3bc6" xmlns:ns3="2773b709-5ede-4430-9947-073806dc8d87" targetNamespace="http://schemas.microsoft.com/office/2006/metadata/properties" ma:root="true" ma:fieldsID="b282e82be127ab925c95095a1904939a" ns2:_="" ns3:_="">
    <xsd:import namespace="f098d9f9-8bbe-480a-82fb-d2b0c16c3bc6"/>
    <xsd:import namespace="2773b709-5ede-4430-9947-073806dc8d8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8d9f9-8bbe-480a-82fb-d2b0c16c3bc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Značky obrázků" ma:readOnly="false" ma:fieldId="{5cf76f15-5ced-4ddc-b409-7134ff3c332f}" ma:taxonomyMulti="true" ma:sspId="42107113-769a-4d15-b935-6d8bd9557b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2" nillable="true" ma:displayName="Stav odsouhlasení" ma:internalName="_x0024_Resources_x003a_core_x002c_Signoff_Status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73b709-5ede-4430-9947-073806dc8d8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66c241e-fc2b-4089-b1dc-a0c4e0cca47b}" ma:internalName="TaxCatchAll" ma:showField="CatchAllData" ma:web="2773b709-5ede-4430-9947-073806dc8d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CC1550-34F9-4ACA-95C1-55A0BD0F0D07}">
  <ds:schemaRefs>
    <ds:schemaRef ds:uri="http://schemas.microsoft.com/office/2006/metadata/properties"/>
    <ds:schemaRef ds:uri="http://schemas.microsoft.com/office/infopath/2007/PartnerControls"/>
    <ds:schemaRef ds:uri="2773b709-5ede-4430-9947-073806dc8d87"/>
    <ds:schemaRef ds:uri="f098d9f9-8bbe-480a-82fb-d2b0c16c3bc6"/>
  </ds:schemaRefs>
</ds:datastoreItem>
</file>

<file path=customXml/itemProps2.xml><?xml version="1.0" encoding="utf-8"?>
<ds:datastoreItem xmlns:ds="http://schemas.openxmlformats.org/officeDocument/2006/customXml" ds:itemID="{9158E9B5-DA65-49C8-99E9-669759D363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98d9f9-8bbe-480a-82fb-d2b0c16c3bc6"/>
    <ds:schemaRef ds:uri="2773b709-5ede-4430-9947-073806dc8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B83BEE-6AC2-441A-BCB8-3E3064E823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refresh_en_template</Template>
  <TotalTime>75</TotalTime>
  <Words>34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Motiv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Zoran Kerkez</dc:creator>
  <cp:lastModifiedBy>Zoran Kerkez</cp:lastModifiedBy>
  <cp:revision>1</cp:revision>
  <dcterms:created xsi:type="dcterms:W3CDTF">2026-04-29T10:53:48Z</dcterms:created>
  <dcterms:modified xsi:type="dcterms:W3CDTF">2026-04-29T12:09:09Z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0x01010025C44A276E356248BD1F7B8813E28590</vt:lpwstr>
  </property>
</Properties>
</file>